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2018-11-11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4" cy="5173353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4</cp:revision>
  <dcterms:created xsi:type="dcterms:W3CDTF">2018-11-12T05:36:08Z</dcterms:created>
  <dcterms:modified xsi:type="dcterms:W3CDTF">2018-11-12T06:38:16Z</dcterms:modified>
</cp:coreProperties>
</file>